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392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FEC0F-A8B1-49DD-A94B-0C159027987A}" type="datetimeFigureOut">
              <a:rPr lang="en-US" smtClean="0"/>
              <a:t>6/19/2011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A0E3585-7B4E-45C4-906D-1E783073FE09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FEC0F-A8B1-49DD-A94B-0C159027987A}" type="datetimeFigureOut">
              <a:rPr lang="en-US" smtClean="0"/>
              <a:t>6/19/2011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E3585-7B4E-45C4-906D-1E783073FE09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7A0E3585-7B4E-45C4-906D-1E783073FE09}" type="slidenum">
              <a:rPr lang="en-US" smtClean="0"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FEC0F-A8B1-49DD-A94B-0C159027987A}" type="datetimeFigureOut">
              <a:rPr lang="en-US" smtClean="0"/>
              <a:t>6/19/2011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FEC0F-A8B1-49DD-A94B-0C159027987A}" type="datetimeFigureOut">
              <a:rPr lang="en-US" smtClean="0"/>
              <a:t>6/19/2011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7A0E3585-7B4E-45C4-906D-1E783073FE09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FEC0F-A8B1-49DD-A94B-0C159027987A}" type="datetimeFigureOut">
              <a:rPr lang="en-US" smtClean="0"/>
              <a:t>6/19/2011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A0E3585-7B4E-45C4-906D-1E783073FE09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E45FEC0F-A8B1-49DD-A94B-0C159027987A}" type="datetimeFigureOut">
              <a:rPr lang="en-US" smtClean="0"/>
              <a:t>6/19/2011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E3585-7B4E-45C4-906D-1E783073FE09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FEC0F-A8B1-49DD-A94B-0C159027987A}" type="datetimeFigureOut">
              <a:rPr lang="en-US" smtClean="0"/>
              <a:t>6/19/2011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7A0E3585-7B4E-45C4-906D-1E783073FE09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FEC0F-A8B1-49DD-A94B-0C159027987A}" type="datetimeFigureOut">
              <a:rPr lang="en-US" smtClean="0"/>
              <a:t>6/19/2011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7A0E3585-7B4E-45C4-906D-1E783073FE0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FEC0F-A8B1-49DD-A94B-0C159027987A}" type="datetimeFigureOut">
              <a:rPr lang="en-US" smtClean="0"/>
              <a:t>6/19/2011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A0E3585-7B4E-45C4-906D-1E783073FE0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A0E3585-7B4E-45C4-906D-1E783073FE09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FEC0F-A8B1-49DD-A94B-0C159027987A}" type="datetimeFigureOut">
              <a:rPr lang="en-US" smtClean="0"/>
              <a:t>6/19/2011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7A0E3585-7B4E-45C4-906D-1E783073FE09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E45FEC0F-A8B1-49DD-A94B-0C159027987A}" type="datetimeFigureOut">
              <a:rPr lang="en-US" smtClean="0"/>
              <a:t>6/19/2011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E45FEC0F-A8B1-49DD-A94B-0C159027987A}" type="datetimeFigureOut">
              <a:rPr lang="en-US" smtClean="0"/>
              <a:t>6/19/2011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A0E3585-7B4E-45C4-906D-1E783073FE09}" type="slidenum">
              <a:rPr lang="en-US" smtClean="0"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Adding and Subtracting </a:t>
            </a:r>
          </a:p>
          <a:p>
            <a:r>
              <a:rPr lang="en-US" dirty="0" smtClean="0"/>
              <a:t>Positive and Negative Numbers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Day 5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Example Problem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4000" dirty="0" smtClean="0"/>
              <a:t>4 + 5 = _______</a:t>
            </a:r>
          </a:p>
          <a:p>
            <a:pPr marL="514350" indent="-514350">
              <a:buFont typeface="+mj-lt"/>
              <a:buAutoNum type="arabicPeriod"/>
            </a:pPr>
            <a:endParaRPr lang="en-US" sz="4000" dirty="0"/>
          </a:p>
          <a:p>
            <a:pPr marL="514350" indent="-514350">
              <a:buFont typeface="+mj-lt"/>
              <a:buAutoNum type="arabicPeriod"/>
            </a:pPr>
            <a:endParaRPr lang="en-US" sz="4000" dirty="0" smtClean="0"/>
          </a:p>
          <a:p>
            <a:pPr marL="514350" indent="-514350">
              <a:buFont typeface="+mj-lt"/>
              <a:buAutoNum type="arabicPeriod"/>
            </a:pPr>
            <a:r>
              <a:rPr lang="en-US" sz="4000" dirty="0" smtClean="0"/>
              <a:t>4 + 5 =       9</a:t>
            </a:r>
            <a:endParaRPr lang="en-US" sz="40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Example Problem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4000" dirty="0" smtClean="0"/>
              <a:t>- 6 + 3 = _______</a:t>
            </a:r>
          </a:p>
          <a:p>
            <a:pPr marL="514350" indent="-514350">
              <a:buFont typeface="+mj-lt"/>
              <a:buAutoNum type="arabicPeriod"/>
            </a:pPr>
            <a:endParaRPr lang="en-US" sz="4000" dirty="0"/>
          </a:p>
          <a:p>
            <a:pPr marL="514350" indent="-514350">
              <a:buFont typeface="+mj-lt"/>
              <a:buAutoNum type="arabicPeriod"/>
            </a:pPr>
            <a:endParaRPr lang="en-US" sz="4000" dirty="0" smtClean="0"/>
          </a:p>
          <a:p>
            <a:pPr marL="514350" indent="-514350">
              <a:buFont typeface="+mj-lt"/>
              <a:buAutoNum type="arabicPeriod"/>
            </a:pPr>
            <a:r>
              <a:rPr lang="en-US" sz="4000" dirty="0" smtClean="0"/>
              <a:t>- 6 + 3 =        -3</a:t>
            </a:r>
            <a:endParaRPr lang="en-US" sz="40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Example Problem 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4000" dirty="0" smtClean="0"/>
              <a:t>9 + (-2) = ________</a:t>
            </a:r>
          </a:p>
          <a:p>
            <a:pPr marL="514350" indent="-514350">
              <a:buFont typeface="+mj-lt"/>
              <a:buAutoNum type="arabicPeriod"/>
            </a:pPr>
            <a:endParaRPr lang="en-US" sz="4000" dirty="0"/>
          </a:p>
          <a:p>
            <a:pPr marL="514350" indent="-514350">
              <a:buFont typeface="+mj-lt"/>
              <a:buAutoNum type="arabicPeriod"/>
            </a:pPr>
            <a:endParaRPr lang="en-US" sz="4000" dirty="0" smtClean="0"/>
          </a:p>
          <a:p>
            <a:pPr marL="514350" indent="-514350">
              <a:buFont typeface="+mj-lt"/>
              <a:buAutoNum type="arabicPeriod"/>
            </a:pPr>
            <a:r>
              <a:rPr lang="en-US" sz="4000" dirty="0" smtClean="0"/>
              <a:t>9 + (-2) =         7</a:t>
            </a:r>
            <a:endParaRPr lang="en-US" sz="40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Example Problem 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4000" dirty="0" smtClean="0"/>
              <a:t>7 - - 4 = _______</a:t>
            </a:r>
          </a:p>
          <a:p>
            <a:pPr marL="514350" indent="-514350">
              <a:buFont typeface="+mj-lt"/>
              <a:buAutoNum type="arabicPeriod"/>
            </a:pPr>
            <a:endParaRPr lang="en-US" sz="4000" dirty="0"/>
          </a:p>
          <a:p>
            <a:pPr marL="514350" indent="-514350">
              <a:buFont typeface="+mj-lt"/>
              <a:buAutoNum type="arabicPeriod"/>
            </a:pPr>
            <a:endParaRPr lang="en-US" sz="4000" dirty="0" smtClean="0"/>
          </a:p>
          <a:p>
            <a:pPr marL="514350" indent="-514350">
              <a:buFont typeface="+mj-lt"/>
              <a:buAutoNum type="arabicPeriod"/>
            </a:pPr>
            <a:r>
              <a:rPr lang="en-US" sz="4000" dirty="0" smtClean="0"/>
              <a:t>7 - - 4 =       11</a:t>
            </a:r>
            <a:endParaRPr lang="en-US" sz="40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Example Problem 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4000" dirty="0" smtClean="0"/>
              <a:t>-3 - - 8 = ________</a:t>
            </a:r>
          </a:p>
          <a:p>
            <a:pPr marL="514350" indent="-514350">
              <a:buFont typeface="+mj-lt"/>
              <a:buAutoNum type="arabicPeriod"/>
            </a:pPr>
            <a:endParaRPr lang="en-US" sz="4000" dirty="0"/>
          </a:p>
          <a:p>
            <a:pPr marL="514350" indent="-514350">
              <a:buFont typeface="+mj-lt"/>
              <a:buAutoNum type="arabicPeriod"/>
            </a:pPr>
            <a:endParaRPr lang="en-US" sz="4000" dirty="0" smtClean="0"/>
          </a:p>
          <a:p>
            <a:pPr marL="514350" indent="-514350">
              <a:buFont typeface="+mj-lt"/>
              <a:buAutoNum type="arabicPeriod"/>
            </a:pPr>
            <a:r>
              <a:rPr lang="en-US" sz="4000" dirty="0" smtClean="0"/>
              <a:t>-3 - - 8 =         5</a:t>
            </a:r>
            <a:endParaRPr lang="en-US" sz="40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6</TotalTime>
  <Words>87</Words>
  <Application>Microsoft Office PowerPoint</Application>
  <PresentationFormat>On-screen Show (4:3)</PresentationFormat>
  <Paragraphs>28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Civic</vt:lpstr>
      <vt:lpstr>Day 5</vt:lpstr>
      <vt:lpstr>Example Problem 1</vt:lpstr>
      <vt:lpstr>Example Problem 2</vt:lpstr>
      <vt:lpstr>Example Problem 3</vt:lpstr>
      <vt:lpstr>Example Problem 4</vt:lpstr>
      <vt:lpstr>Example Problem 5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Day 5</dc:title>
  <dc:creator>abennie</dc:creator>
  <cp:lastModifiedBy>abennie</cp:lastModifiedBy>
  <cp:revision>1</cp:revision>
  <dcterms:created xsi:type="dcterms:W3CDTF">2011-06-19T17:14:30Z</dcterms:created>
  <dcterms:modified xsi:type="dcterms:W3CDTF">2011-06-19T17:21:08Z</dcterms:modified>
</cp:coreProperties>
</file>